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1" autoAdjust="0"/>
    <p:restoredTop sz="94939" autoAdjust="0"/>
  </p:normalViewPr>
  <p:slideViewPr>
    <p:cSldViewPr snapToGrid="0" showGuides="1">
      <p:cViewPr>
        <p:scale>
          <a:sx n="140" d="100"/>
          <a:sy n="140" d="100"/>
        </p:scale>
        <p:origin x="1304" y="10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67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8">
            <a:extLst>
              <a:ext uri="{FF2B5EF4-FFF2-40B4-BE49-F238E27FC236}">
                <a16:creationId xmlns:a16="http://schemas.microsoft.com/office/drawing/2014/main" id="{AE845206-9D4B-4268-8A29-9556DF4E229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760535" y="8752305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15 June 2021</a:t>
            </a:fld>
            <a:endParaRPr lang="en-GB" sz="800" dirty="0"/>
          </a:p>
        </p:txBody>
      </p:sp>
      <p:sp>
        <p:nvSpPr>
          <p:cNvPr id="11" name="Slide Number Placeholder 9">
            <a:extLst>
              <a:ext uri="{FF2B5EF4-FFF2-40B4-BE49-F238E27FC236}">
                <a16:creationId xmlns:a16="http://schemas.microsoft.com/office/drawing/2014/main" id="{DF349B49-B9DF-4BAC-A781-810C4D36F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760535" y="8570490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 sz="800" dirty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4B53B10D-D604-4E2D-B18E-A2B8163CC1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46366" y="8752305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  <p:sp>
        <p:nvSpPr>
          <p:cNvPr id="13" name="Header Placeholder 12">
            <a:extLst>
              <a:ext uri="{FF2B5EF4-FFF2-40B4-BE49-F238E27FC236}">
                <a16:creationId xmlns:a16="http://schemas.microsoft.com/office/drawing/2014/main" id="{0225AF11-4B47-41F0-B130-3DC91DD63C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46366" y="8570490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  <p:pic>
        <p:nvPicPr>
          <p:cNvPr id="6" name="Logo">
            <a:extLst>
              <a:ext uri="{FF2B5EF4-FFF2-40B4-BE49-F238E27FC236}">
                <a16:creationId xmlns:a16="http://schemas.microsoft.com/office/drawing/2014/main" id="{94D470C2-B99F-45C6-BBB2-232A0DA87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7540" y="763708"/>
            <a:ext cx="1475952" cy="24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otes Placeholder 7">
            <a:extLst>
              <a:ext uri="{FF2B5EF4-FFF2-40B4-BE49-F238E27FC236}">
                <a16:creationId xmlns:a16="http://schemas.microsoft.com/office/drawing/2014/main" id="{ED603FBB-C012-44F8-8D4E-1E5BCC635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60000" y="5314247"/>
            <a:ext cx="6138000" cy="31109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Slide Image Placeholder 11">
            <a:extLst>
              <a:ext uri="{FF2B5EF4-FFF2-40B4-BE49-F238E27FC236}">
                <a16:creationId xmlns:a16="http://schemas.microsoft.com/office/drawing/2014/main" id="{CE09EA81-6923-4332-8C9E-30AE045AFB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0000" y="1479581"/>
            <a:ext cx="6138000" cy="345247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7" name="Date Placeholder 8">
            <a:extLst>
              <a:ext uri="{FF2B5EF4-FFF2-40B4-BE49-F238E27FC236}">
                <a16:creationId xmlns:a16="http://schemas.microsoft.com/office/drawing/2014/main" id="{8EBAC05E-8F24-4752-8343-003B6B511FC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760535" y="8752305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15 June 2021</a:t>
            </a:fld>
            <a:endParaRPr lang="en-GB" sz="800" dirty="0"/>
          </a:p>
        </p:txBody>
      </p:sp>
      <p:sp>
        <p:nvSpPr>
          <p:cNvPr id="18" name="Slide Number Placeholder 9">
            <a:extLst>
              <a:ext uri="{FF2B5EF4-FFF2-40B4-BE49-F238E27FC236}">
                <a16:creationId xmlns:a16="http://schemas.microsoft.com/office/drawing/2014/main" id="{1D693BA3-BE27-457C-84EF-2CE89AE4DB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760535" y="8570490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 sz="800"/>
          </a:p>
        </p:txBody>
      </p:sp>
      <p:sp>
        <p:nvSpPr>
          <p:cNvPr id="19" name="Footer Placeholder 10">
            <a:extLst>
              <a:ext uri="{FF2B5EF4-FFF2-40B4-BE49-F238E27FC236}">
                <a16:creationId xmlns:a16="http://schemas.microsoft.com/office/drawing/2014/main" id="{F71DC945-9758-4703-A041-B00CC90596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53656" y="8752305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20" name="Header Placeholder 12">
            <a:extLst>
              <a:ext uri="{FF2B5EF4-FFF2-40B4-BE49-F238E27FC236}">
                <a16:creationId xmlns:a16="http://schemas.microsoft.com/office/drawing/2014/main" id="{9AA08409-7D69-4F6B-8F0E-3BF399AD47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53656" y="8570490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5A6FB6AB-149D-4C85-9F4D-E48FF2483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656" y="1097100"/>
            <a:ext cx="1475952" cy="24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6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4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2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08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0363" y="1479550"/>
            <a:ext cx="6137275" cy="3452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65882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ckground">
            <a:extLst>
              <a:ext uri="{FF2B5EF4-FFF2-40B4-BE49-F238E27FC236}">
                <a16:creationId xmlns:a16="http://schemas.microsoft.com/office/drawing/2014/main" id="{9769496A-343E-451B-85B8-3156577CB0DB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3F37FB8-083F-46E6-8E7D-339B5B6785FF}" type="datetime4">
              <a:rPr lang="en-GB" smtClean="0"/>
              <a:t>28 June 2021</a:t>
            </a:fld>
            <a:endParaRPr lang="en-GB" dirty="0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A804588-C3BE-448D-A16B-6700B0EEFA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0"/>
            <a:ext cx="12192000" cy="51646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68308" y="1931988"/>
            <a:ext cx="10024891" cy="1538799"/>
          </a:xfrm>
        </p:spPr>
        <p:txBody>
          <a:bodyPr anchor="b"/>
          <a:lstStyle>
            <a:lvl1pPr algn="l">
              <a:lnSpc>
                <a:spcPct val="92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68308" y="3804931"/>
            <a:ext cx="10024892" cy="864000"/>
          </a:xfrm>
        </p:spPr>
        <p:txBody>
          <a:bodyPr t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Char char="​"/>
              <a:defRPr sz="2400" b="0">
                <a:solidFill>
                  <a:schemeClr val="bg1"/>
                </a:solidFill>
              </a:defRPr>
            </a:lvl9pPr>
          </a:lstStyle>
          <a:p>
            <a:r>
              <a:rPr lang="en-GB" dirty="0"/>
              <a:t>Click to add subtitle</a:t>
            </a: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19E42DD-5920-BB45-95B1-363D07525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307" y="5615040"/>
            <a:ext cx="4050848" cy="62574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44A13A-33AF-314C-A8CF-3A9B2F04A5D2}"/>
              </a:ext>
            </a:extLst>
          </p:cNvPr>
          <p:cNvSpPr/>
          <p:nvPr userDrawn="1"/>
        </p:nvSpPr>
        <p:spPr>
          <a:xfrm>
            <a:off x="0" y="5040443"/>
            <a:ext cx="12192000" cy="1311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US" noProof="0" dirty="0" err="1"/>
          </a:p>
        </p:txBody>
      </p:sp>
    </p:spTree>
    <p:extLst>
      <p:ext uri="{BB962C8B-B14F-4D97-AF65-F5344CB8AC3E}">
        <p14:creationId xmlns:p14="http://schemas.microsoft.com/office/powerpoint/2010/main" val="270691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r Quote 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D34E547C-FC31-4FC7-A25B-C7847FC2E26D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1" name="Date Placeholder 6" hidden="1">
            <a:extLst>
              <a:ext uri="{FF2B5EF4-FFF2-40B4-BE49-F238E27FC236}">
                <a16:creationId xmlns:a16="http://schemas.microsoft.com/office/drawing/2014/main" id="{1A720CDE-06B6-4983-9A87-F49D92F4976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F337A0A-E383-4C4F-BEEC-2F7DAC5D839A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12" name="Footer Placeholder 8" hidden="1">
            <a:extLst>
              <a:ext uri="{FF2B5EF4-FFF2-40B4-BE49-F238E27FC236}">
                <a16:creationId xmlns:a16="http://schemas.microsoft.com/office/drawing/2014/main" id="{7FFC0449-92BF-472B-90CF-9DF76E28F3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10" hidden="1">
            <a:extLst>
              <a:ext uri="{FF2B5EF4-FFF2-40B4-BE49-F238E27FC236}">
                <a16:creationId xmlns:a16="http://schemas.microsoft.com/office/drawing/2014/main" id="{714F8B58-5B54-40CA-B779-ABC1C0CA9F7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2758922-F35D-4A0A-88CC-D13CB1DC76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5923B28-98F1-4930-8574-834C53198B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6350" y="1931988"/>
            <a:ext cx="6217862" cy="1537265"/>
          </a:xfrm>
        </p:spPr>
        <p:txBody>
          <a:bodyPr lIns="0" rIns="0" bIns="0" anchor="b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Click to add title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1DDB9FBD-392C-40CD-AE6C-863B3B75EDF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76350" y="3810450"/>
            <a:ext cx="6217862" cy="967329"/>
          </a:xfrm>
        </p:spPr>
        <p:txBody>
          <a:bodyPr lIns="0" t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tabLst/>
              <a:defRPr sz="20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14358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r Quote 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D34E547C-FC31-4FC7-A25B-C7847FC2E26D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1" name="Date Placeholder 6" hidden="1">
            <a:extLst>
              <a:ext uri="{FF2B5EF4-FFF2-40B4-BE49-F238E27FC236}">
                <a16:creationId xmlns:a16="http://schemas.microsoft.com/office/drawing/2014/main" id="{1A720CDE-06B6-4983-9A87-F49D92F4976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F337A0A-E383-4C4F-BEEC-2F7DAC5D839A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12" name="Footer Placeholder 8" hidden="1">
            <a:extLst>
              <a:ext uri="{FF2B5EF4-FFF2-40B4-BE49-F238E27FC236}">
                <a16:creationId xmlns:a16="http://schemas.microsoft.com/office/drawing/2014/main" id="{7FFC0449-92BF-472B-90CF-9DF76E28F3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10" hidden="1">
            <a:extLst>
              <a:ext uri="{FF2B5EF4-FFF2-40B4-BE49-F238E27FC236}">
                <a16:creationId xmlns:a16="http://schemas.microsoft.com/office/drawing/2014/main" id="{714F8B58-5B54-40CA-B779-ABC1C0CA9F7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2758922-F35D-4A0A-88CC-D13CB1DC76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32992" y="-19664"/>
            <a:ext cx="12240000" cy="690330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62052A4-9322-40B3-B8BE-763F7CD6CC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6350" y="1931988"/>
            <a:ext cx="6217862" cy="1537265"/>
          </a:xfrm>
        </p:spPr>
        <p:txBody>
          <a:bodyPr lIns="0" rIns="0" bIns="0" anchor="b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Click to add title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392D9C-2CC6-4B42-A91A-C6958DEBA2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76350" y="3810450"/>
            <a:ext cx="6217862" cy="967329"/>
          </a:xfrm>
        </p:spPr>
        <p:txBody>
          <a:bodyPr lIns="0" t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tabLst/>
              <a:defRPr sz="20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521886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6" hidden="1">
            <a:extLst>
              <a:ext uri="{FF2B5EF4-FFF2-40B4-BE49-F238E27FC236}">
                <a16:creationId xmlns:a16="http://schemas.microsoft.com/office/drawing/2014/main" id="{1A720CDE-06B6-4983-9A87-F49D92F4976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F337A0A-E383-4C4F-BEEC-2F7DAC5D839A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12" name="Footer Placeholder 8" hidden="1">
            <a:extLst>
              <a:ext uri="{FF2B5EF4-FFF2-40B4-BE49-F238E27FC236}">
                <a16:creationId xmlns:a16="http://schemas.microsoft.com/office/drawing/2014/main" id="{7FFC0449-92BF-472B-90CF-9DF76E28F3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10" hidden="1">
            <a:extLst>
              <a:ext uri="{FF2B5EF4-FFF2-40B4-BE49-F238E27FC236}">
                <a16:creationId xmlns:a16="http://schemas.microsoft.com/office/drawing/2014/main" id="{714F8B58-5B54-40CA-B779-ABC1C0CA9F7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2758922-F35D-4A0A-88CC-D13CB1DC76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1DACED3-BD48-472C-994E-416BD80F3D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6350" y="1931988"/>
            <a:ext cx="6217862" cy="1537265"/>
          </a:xfrm>
        </p:spPr>
        <p:txBody>
          <a:bodyPr lIns="0" rIns="0" bIns="0" anchor="b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add title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36D20A9-4A4C-429F-AFE6-0B1FB460B52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76350" y="3810450"/>
            <a:ext cx="6217862" cy="967329"/>
          </a:xfrm>
        </p:spPr>
        <p:txBody>
          <a:bodyPr lIns="0" t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tabLst/>
              <a:defRPr sz="20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3" name="Picture 2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00284FA4-3C9A-8248-9FE3-7B5E75D714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309" y="5557249"/>
            <a:ext cx="4005655" cy="61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41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2BA5755D-1BE9-42A9-929E-A63DEEC5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FBDE0-78C9-4253-9CF1-E619E23462F7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4" name="Footer Placeholder 3" hidden="1">
            <a:extLst>
              <a:ext uri="{FF2B5EF4-FFF2-40B4-BE49-F238E27FC236}">
                <a16:creationId xmlns:a16="http://schemas.microsoft.com/office/drawing/2014/main" id="{1102A880-3CF6-4E67-B5D8-E059AC34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 hidden="1">
            <a:extLst>
              <a:ext uri="{FF2B5EF4-FFF2-40B4-BE49-F238E27FC236}">
                <a16:creationId xmlns:a16="http://schemas.microsoft.com/office/drawing/2014/main" id="{0321F475-DC90-4C02-9CBD-60E13987B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888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0578DBC4-5AB4-4F00-952D-E8E5FAAC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9CE8-BEA7-463A-9717-5A5C2C70A964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52C91983-00E8-424B-B389-7DE321CA6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652AB89F-D8E8-44C4-B0A4-3354FEBB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898525" y="448713"/>
            <a:ext cx="10393363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32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TIPS &amp; TRICKS - YOUR USER GUIDE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0BB3B459-CDFE-44C8-879C-511BDE5A64B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8525" y="1606550"/>
            <a:ext cx="24480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+mn-lt"/>
                <a:cs typeface="Arial" panose="020B0604020202020204" pitchFamily="34" charset="0"/>
              </a:rPr>
              <a:t>TEXT STYLES</a:t>
            </a:r>
            <a:endParaRPr lang="en-GB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Use the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-key</a:t>
            </a:r>
            <a:r>
              <a:rPr lang="en-GB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jump through </a:t>
            </a:r>
            <a:br>
              <a:rPr lang="en-GB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levels. Click </a:t>
            </a:r>
            <a:r>
              <a:rPr lang="en-GB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en-GB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then </a:t>
            </a:r>
            <a:r>
              <a:rPr lang="en-GB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en-GB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 go back in levels use </a:t>
            </a:r>
            <a:r>
              <a:rPr lang="en-GB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SHIFT-TAB</a:t>
            </a:r>
            <a:endParaRPr lang="en-GB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Alternatively, </a:t>
            </a:r>
            <a:r>
              <a:rPr lang="en-GB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Increase</a:t>
            </a:r>
            <a:r>
              <a:rPr lang="en-GB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and</a:t>
            </a:r>
            <a:br>
              <a:rPr lang="en-GB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Decrease </a:t>
            </a:r>
            <a:r>
              <a:rPr lang="en-GB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list level can be used</a:t>
            </a: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en-GB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Reset </a:t>
            </a:r>
            <a:r>
              <a:rPr lang="en-GB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menu to reset position, size</a:t>
            </a:r>
            <a:r>
              <a:rPr lang="en-GB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and formatting of the slide placeholders to their default settings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600" dirty="0">
                <a:latin typeface="+mn-lt"/>
                <a:cs typeface="Arial" panose="020B0604020202020204" pitchFamily="34" charset="0"/>
              </a:rPr>
              <a:t>SLIDES &amp; LAYOUTS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on the menu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New Slide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the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Home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to insert a new slide</a:t>
            </a: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Change layout</a:t>
            </a:r>
            <a:endParaRPr lang="en-GB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Font typeface="+mj-lt"/>
              <a:buNone/>
            </a:pPr>
            <a:r>
              <a:rPr lang="en-GB" sz="900" dirty="0">
                <a:solidFill>
                  <a:srgbClr val="000000"/>
                </a:solidFill>
                <a:latin typeface="+mn-lt"/>
                <a:ea typeface="Arial" panose="020B0604020202020204" pitchFamily="34" charset="0"/>
              </a:rPr>
              <a:t>Click on the arrow next to </a:t>
            </a:r>
            <a:r>
              <a:rPr lang="en-GB" sz="900" b="1" dirty="0">
                <a:solidFill>
                  <a:srgbClr val="000000"/>
                </a:solidFill>
                <a:latin typeface="+mn-lt"/>
                <a:ea typeface="Arial" panose="020B0604020202020204" pitchFamily="34" charset="0"/>
              </a:rPr>
              <a:t>Layout </a:t>
            </a:r>
            <a:r>
              <a:rPr lang="en-GB" sz="900" dirty="0">
                <a:solidFill>
                  <a:srgbClr val="000000"/>
                </a:solidFill>
                <a:latin typeface="+mn-lt"/>
                <a:ea typeface="Arial" panose="020B0604020202020204" pitchFamily="34" charset="0"/>
              </a:rPr>
              <a:t>to view a dropdown menu of possible slide layouts</a:t>
            </a:r>
            <a:endParaRPr lang="en-GB" sz="900" dirty="0">
              <a:latin typeface="+mn-lt"/>
              <a:ea typeface="Arial" panose="020B0604020202020204" pitchFamily="34" charset="0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66B3FBB4-61DE-493B-8F38-CB78E008D9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89356" y="1615901"/>
            <a:ext cx="24480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+mn-lt"/>
                <a:cs typeface="Arial" panose="020B0604020202020204" pitchFamily="34" charset="0"/>
              </a:rPr>
              <a:t>PICTURES</a:t>
            </a:r>
            <a:endParaRPr lang="en-GB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 slides with pictureplaceholder, click on the icon and choose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Crop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Crop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change size or focus of the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If you want to scale the picture, hold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-key down while dragging the corners of the picture</a:t>
            </a: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GB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HINT: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If you delete the picture and insert a new one, the picture may lie in front of the text or graphic. If this happens, select the picture, right-click and choose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7EA80A0-F605-4897-AE2A-18933CAB6D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272472" y="1606550"/>
            <a:ext cx="24480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+mn-lt"/>
                <a:cs typeface="Arial" panose="020B0604020202020204" pitchFamily="34" charset="0"/>
              </a:rPr>
              <a:t>HEADER &amp; FOOTER</a:t>
            </a:r>
            <a:endParaRPr lang="en-GB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Do this at the very end to apply the changes on all slides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on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Header and Footer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 the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(write the desired text, click date or page number from or to)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Apply to All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or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Apply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if only used on one slide</a:t>
            </a: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GB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sz="1600" dirty="0">
                <a:latin typeface="+mn-lt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View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and set tick mark next to </a:t>
            </a: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Guides</a:t>
            </a:r>
            <a:endParaRPr lang="en-GB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HINT: Alt + F9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quick view of guides</a:t>
            </a: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Mac: </a:t>
            </a:r>
            <a:r>
              <a:rPr lang="en-GB" sz="900" b="0" i="0" dirty="0">
                <a:solidFill>
                  <a:srgbClr val="333333"/>
                </a:solidFill>
                <a:effectLst/>
                <a:latin typeface="Arial"/>
              </a:rPr>
              <a:t>⌘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b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GB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CONTENT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When copying old content to your new presentation, 2 options are available: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Create a slide in your new presentation and copy </a:t>
            </a:r>
            <a:r>
              <a:rPr lang="en-GB" altLang="da-DK" sz="900" b="0" i="0" u="sng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one</a:t>
            </a:r>
            <a:r>
              <a:rPr lang="en-GB" altLang="da-DK" sz="900" b="0" i="0" u="none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piece of content at a time (e.g. copy all text from </a:t>
            </a:r>
            <a:r>
              <a:rPr lang="en-GB" altLang="da-DK" sz="900" b="0" i="0" u="sng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one</a:t>
            </a:r>
            <a:r>
              <a:rPr lang="en-GB" altLang="da-DK" sz="900" b="0" i="0" u="none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textbox)</a:t>
            </a:r>
            <a:endParaRPr lang="en-GB" altLang="da-DK" sz="900" b="1" i="0" u="sng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Or copy an entire slide into your new presentation and then choose a fitting layout. Remember to delete the old, wrong layouts (go to View &gt; Slidemaster and delete them)</a:t>
            </a:r>
            <a:endParaRPr lang="en-GB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722642E-922E-4D3E-9481-C027E3A93C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500" y="4943664"/>
            <a:ext cx="475428" cy="17676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37E3D92-3923-49A5-9D66-A01D052984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7036462" y="1898939"/>
            <a:ext cx="341204" cy="321707"/>
          </a:xfrm>
          <a:prstGeom prst="rect">
            <a:avLst/>
          </a:prstGeom>
        </p:spPr>
      </p:pic>
      <p:pic>
        <p:nvPicPr>
          <p:cNvPr id="24" name="Picture 16">
            <a:extLst>
              <a:ext uri="{FF2B5EF4-FFF2-40B4-BE49-F238E27FC236}">
                <a16:creationId xmlns:a16="http://schemas.microsoft.com/office/drawing/2014/main" id="{EE4BD888-DAA9-4A3B-ADD9-0ACB9540A6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91500" y="4126669"/>
            <a:ext cx="328881" cy="505501"/>
          </a:xfrm>
          <a:prstGeom prst="rect">
            <a:avLst/>
          </a:prstGeom>
        </p:spPr>
      </p:pic>
      <p:pic>
        <p:nvPicPr>
          <p:cNvPr id="26" name="Picture 20">
            <a:extLst>
              <a:ext uri="{FF2B5EF4-FFF2-40B4-BE49-F238E27FC236}">
                <a16:creationId xmlns:a16="http://schemas.microsoft.com/office/drawing/2014/main" id="{ADF46DFB-ABDB-43BA-AD93-FDEE2D7642D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94198" y="3393514"/>
            <a:ext cx="538465" cy="172841"/>
          </a:xfrm>
          <a:prstGeom prst="rect">
            <a:avLst/>
          </a:prstGeom>
        </p:spPr>
      </p:pic>
      <p:pic>
        <p:nvPicPr>
          <p:cNvPr id="27" name="Picture 19">
            <a:extLst>
              <a:ext uri="{FF2B5EF4-FFF2-40B4-BE49-F238E27FC236}">
                <a16:creationId xmlns:a16="http://schemas.microsoft.com/office/drawing/2014/main" id="{CF6F40E1-EF2A-4675-A88E-429AD3ADD34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112606" y="2617419"/>
            <a:ext cx="313788" cy="54390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1EEB59ED-856C-4646-8080-8164D2973D0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913595" y="2144296"/>
            <a:ext cx="378293" cy="543366"/>
          </a:xfrm>
          <a:prstGeom prst="rect">
            <a:avLst/>
          </a:prstGeom>
        </p:spPr>
      </p:pic>
      <p:sp>
        <p:nvSpPr>
          <p:cNvPr id="20" name="Date Placeholder 6" hidden="1">
            <a:extLst>
              <a:ext uri="{FF2B5EF4-FFF2-40B4-BE49-F238E27FC236}">
                <a16:creationId xmlns:a16="http://schemas.microsoft.com/office/drawing/2014/main" id="{C8F77785-DAC9-4046-8A82-0AC40734117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1497911-B9C2-4FCE-84BE-9059723FD1D2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21" name="Footer Placeholder 8" hidden="1">
            <a:extLst>
              <a:ext uri="{FF2B5EF4-FFF2-40B4-BE49-F238E27FC236}">
                <a16:creationId xmlns:a16="http://schemas.microsoft.com/office/drawing/2014/main" id="{9675D1FD-FB10-4317-AAF4-BDCB2224F10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10" hidden="1">
            <a:extLst>
              <a:ext uri="{FF2B5EF4-FFF2-40B4-BE49-F238E27FC236}">
                <a16:creationId xmlns:a16="http://schemas.microsoft.com/office/drawing/2014/main" id="{BBF7E881-962B-4385-8C0A-994D3D7717F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8B3BD4-04BC-40A0-B801-FB79B088402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291500" y="2682224"/>
            <a:ext cx="457143" cy="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97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Do not use layouts after this 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en-GB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4400" b="0" noProof="0" dirty="0">
                <a:solidFill>
                  <a:schemeClr val="bg1"/>
                </a:solidFill>
              </a:rPr>
              <a:t>If you see any </a:t>
            </a:r>
            <a:r>
              <a:rPr lang="en-GB" sz="4400" b="1" i="1" noProof="0" dirty="0">
                <a:solidFill>
                  <a:schemeClr val="bg1"/>
                </a:solidFill>
              </a:rPr>
              <a:t>layouts after this </a:t>
            </a:r>
            <a:r>
              <a:rPr lang="en-GB" sz="4400" b="0" i="0" noProof="0" dirty="0">
                <a:solidFill>
                  <a:schemeClr val="bg1"/>
                </a:solidFill>
              </a:rPr>
              <a:t>one</a:t>
            </a:r>
            <a:r>
              <a:rPr lang="en-GB" sz="4400" b="1" i="1" noProof="0" dirty="0">
                <a:solidFill>
                  <a:schemeClr val="bg1"/>
                </a:solidFill>
              </a:rPr>
              <a:t>,</a:t>
            </a:r>
            <a:br>
              <a:rPr lang="en-GB" sz="4400" b="0" i="0" noProof="0" dirty="0">
                <a:solidFill>
                  <a:schemeClr val="bg1"/>
                </a:solidFill>
              </a:rPr>
            </a:br>
            <a:r>
              <a:rPr lang="en-GB" sz="4400" b="0" noProof="0" dirty="0">
                <a:solidFill>
                  <a:schemeClr val="bg1"/>
                </a:solidFill>
              </a:rPr>
              <a:t>do not use them. These layouts </a:t>
            </a:r>
            <a:r>
              <a:rPr lang="en-GB" sz="4400" b="1" i="1" u="none" noProof="0" dirty="0">
                <a:solidFill>
                  <a:schemeClr val="bg1"/>
                </a:solidFill>
              </a:rPr>
              <a:t>are not </a:t>
            </a:r>
            <a:r>
              <a:rPr lang="en-GB" sz="4400" b="0" noProof="0" dirty="0">
                <a:solidFill>
                  <a:schemeClr val="bg1"/>
                </a:solidFill>
              </a:rPr>
              <a:t>part of our corporate template.</a:t>
            </a:r>
            <a:br>
              <a:rPr lang="en-GB" sz="2800" b="0" noProof="0" dirty="0">
                <a:solidFill>
                  <a:schemeClr val="bg1"/>
                </a:solidFill>
              </a:rPr>
            </a:br>
            <a:br>
              <a:rPr lang="en-GB" sz="2800" b="0" noProof="0" dirty="0">
                <a:solidFill>
                  <a:schemeClr val="bg1"/>
                </a:solidFill>
              </a:rPr>
            </a:br>
            <a:endParaRPr lang="en-GB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30213" y="2588374"/>
            <a:ext cx="1015234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3800" b="1" i="1" noProof="0" dirty="0">
                <a:solidFill>
                  <a:schemeClr val="bg1"/>
                </a:solidFill>
              </a:rPr>
              <a:t>Do not use </a:t>
            </a:r>
            <a:endParaRPr lang="en-GB" sz="2400" b="1" i="1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2000" b="0" noProof="0" dirty="0">
                <a:solidFill>
                  <a:schemeClr val="bg1"/>
                </a:solidFill>
              </a:rPr>
              <a:t>Due to PowerPoint’s standard Copy/Paste functionality extra undesirable layouts can appear.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2000" b="0" noProof="0" dirty="0">
                <a:solidFill>
                  <a:schemeClr val="bg1"/>
                </a:solidFill>
              </a:rPr>
              <a:t>Also notice: Layouts after this might contain potential confidential information.</a:t>
            </a:r>
            <a:br>
              <a:rPr lang="en-GB" sz="1800" b="0" noProof="0" dirty="0">
                <a:solidFill>
                  <a:schemeClr val="bg1"/>
                </a:solidFill>
              </a:rPr>
            </a:br>
            <a:endParaRPr lang="en-GB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706505A8-87EA-4BA0-B698-35156BC765D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54A3D5-BDFF-4DD4-A246-CA4887A25A9C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AB150C2C-2030-498B-8262-6BD5BCCBB34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E81B246F-92C7-4EF8-ACD0-05F73C7095B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14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/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7EDF1E64-0BC0-4941-8FFB-3A71A98EA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A3B1-EADF-4CDF-B4B0-7F33AA87AF8B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8" name="Footer Placeholder 7" hidden="1">
            <a:extLst>
              <a:ext uri="{FF2B5EF4-FFF2-40B4-BE49-F238E27FC236}">
                <a16:creationId xmlns:a16="http://schemas.microsoft.com/office/drawing/2014/main" id="{2EFDC879-555B-4B99-8F4C-5066F0F2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Slide Number Placeholder 8" hidden="1">
            <a:extLst>
              <a:ext uri="{FF2B5EF4-FFF2-40B4-BE49-F238E27FC236}">
                <a16:creationId xmlns:a16="http://schemas.microsoft.com/office/drawing/2014/main" id="{C5F63A2C-6198-4B31-B738-56535BA7E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AA843D-DFA0-4FDF-9363-8631855111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77938" y="853124"/>
            <a:ext cx="10015262" cy="1080000"/>
          </a:xfrm>
        </p:spPr>
        <p:txBody>
          <a:bodyPr/>
          <a:lstStyle/>
          <a:p>
            <a:r>
              <a:rPr lang="en-GB" noProof="0" dirty="0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77938" y="2295524"/>
            <a:ext cx="10015262" cy="3500475"/>
          </a:xfrm>
        </p:spPr>
        <p:txBody>
          <a:bodyPr tIns="0"/>
          <a:lstStyle>
            <a:lvl1pPr>
              <a:lnSpc>
                <a:spcPct val="110000"/>
              </a:lnSpc>
              <a:defRPr sz="1800"/>
            </a:lvl1pPr>
            <a:lvl2pPr>
              <a:lnSpc>
                <a:spcPct val="110000"/>
              </a:lnSpc>
              <a:defRPr sz="1800"/>
            </a:lvl2pPr>
            <a:lvl3pPr>
              <a:lnSpc>
                <a:spcPct val="110000"/>
              </a:lnSpc>
              <a:defRPr sz="1800"/>
            </a:lvl3pPr>
            <a:lvl4pPr>
              <a:lnSpc>
                <a:spcPct val="110000"/>
              </a:lnSpc>
              <a:defRPr sz="1800"/>
            </a:lvl4pPr>
            <a:lvl5pPr marL="576000" indent="-144000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 sz="1800"/>
            </a:lvl5pPr>
            <a:lvl6pPr marL="720000" indent="-144000">
              <a:lnSpc>
                <a:spcPct val="110000"/>
              </a:lnSpc>
              <a:spcAft>
                <a:spcPts val="0"/>
              </a:spcAft>
              <a:defRPr sz="1800"/>
            </a:lvl6pPr>
            <a:lvl7pPr marL="864000" indent="-144000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 sz="1800" b="0"/>
            </a:lvl7pPr>
            <a:lvl8pPr marL="1008000" indent="-144000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 sz="1800"/>
            </a:lvl8pPr>
            <a:lvl9pPr marL="1080000" indent="-144000">
              <a:lnSpc>
                <a:spcPct val="110000"/>
              </a:lnSpc>
              <a:buFont typeface="Arial" panose="020B0604020202020204" pitchFamily="34" charset="0"/>
              <a:buChar char="•"/>
              <a:defRPr sz="1800"/>
            </a:lvl9pPr>
          </a:lstStyle>
          <a:p>
            <a:pPr lvl="0"/>
            <a:r>
              <a:rPr lang="en-US" noProof="0" dirty="0"/>
              <a:t>Click to add text </a:t>
            </a:r>
            <a:br>
              <a:rPr lang="en-US" noProof="0" dirty="0"/>
            </a:br>
            <a:r>
              <a:rPr lang="en-US" noProof="0" dirty="0"/>
              <a:t>Enter &amp; TAB for next text level</a:t>
            </a:r>
            <a:br>
              <a:rPr lang="en-US" noProof="0" dirty="0"/>
            </a:br>
            <a:r>
              <a:rPr lang="en-US" noProof="0" dirty="0"/>
              <a:t>SHIFT+TAB to go back in levels</a:t>
            </a:r>
            <a:endParaRPr lang="en-GB" noProof="0" dirty="0"/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 hidden="1">
            <a:extLst>
              <a:ext uri="{FF2B5EF4-FFF2-40B4-BE49-F238E27FC236}">
                <a16:creationId xmlns:a16="http://schemas.microsoft.com/office/drawing/2014/main" id="{27D30B06-03F4-49D9-B1E9-9E3DA70D9F6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B313412-7848-4C99-838D-27702C495C3C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9" name="Footer Placeholder 8" hidden="1">
            <a:extLst>
              <a:ext uri="{FF2B5EF4-FFF2-40B4-BE49-F238E27FC236}">
                <a16:creationId xmlns:a16="http://schemas.microsoft.com/office/drawing/2014/main" id="{DF1BCBFD-C165-48EE-9261-525C33DD00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 hidden="1">
            <a:extLst>
              <a:ext uri="{FF2B5EF4-FFF2-40B4-BE49-F238E27FC236}">
                <a16:creationId xmlns:a16="http://schemas.microsoft.com/office/drawing/2014/main" id="{4DB9F243-CCE4-41C0-8963-739854D56F9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7938" y="853200"/>
            <a:ext cx="5955707" cy="1079369"/>
          </a:xfrm>
        </p:spPr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77938" y="2293938"/>
            <a:ext cx="5955707" cy="3502062"/>
          </a:xfrm>
        </p:spPr>
        <p:txBody>
          <a:bodyPr tIns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noProof="0" dirty="0"/>
              <a:t>Click to add text </a:t>
            </a:r>
            <a:br>
              <a:rPr lang="en-US" noProof="0" dirty="0"/>
            </a:br>
            <a:r>
              <a:rPr lang="en-US" noProof="0" dirty="0"/>
              <a:t>Enter &amp; TAB for next text level</a:t>
            </a:r>
            <a:br>
              <a:rPr lang="en-US" noProof="0" dirty="0"/>
            </a:br>
            <a:r>
              <a:rPr lang="en-US" noProof="0" dirty="0"/>
              <a:t>SHIFT+TAB to go back in levels</a:t>
            </a:r>
            <a:endParaRPr lang="en-GB" noProof="0" dirty="0"/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8547" y="853201"/>
            <a:ext cx="3899053" cy="4942800"/>
          </a:xfrm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GB" noProof="0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9790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 hidden="1">
            <a:extLst>
              <a:ext uri="{FF2B5EF4-FFF2-40B4-BE49-F238E27FC236}">
                <a16:creationId xmlns:a16="http://schemas.microsoft.com/office/drawing/2014/main" id="{27D30B06-03F4-49D9-B1E9-9E3DA70D9F6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B313412-7848-4C99-838D-27702C495C3C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9" name="Footer Placeholder 8" hidden="1">
            <a:extLst>
              <a:ext uri="{FF2B5EF4-FFF2-40B4-BE49-F238E27FC236}">
                <a16:creationId xmlns:a16="http://schemas.microsoft.com/office/drawing/2014/main" id="{DF1BCBFD-C165-48EE-9261-525C33DD00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 hidden="1">
            <a:extLst>
              <a:ext uri="{FF2B5EF4-FFF2-40B4-BE49-F238E27FC236}">
                <a16:creationId xmlns:a16="http://schemas.microsoft.com/office/drawing/2014/main" id="{4DB9F243-CCE4-41C0-8963-739854D56F9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7938" y="853200"/>
            <a:ext cx="10013950" cy="1079369"/>
          </a:xfrm>
        </p:spPr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77938" y="2293938"/>
            <a:ext cx="2829120" cy="3502062"/>
          </a:xfrm>
        </p:spPr>
        <p:txBody>
          <a:bodyPr tIns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noProof="0" dirty="0"/>
              <a:t>Click to add text </a:t>
            </a:r>
            <a:br>
              <a:rPr lang="en-US" noProof="0" dirty="0"/>
            </a:br>
            <a:r>
              <a:rPr lang="en-US" noProof="0" dirty="0"/>
              <a:t>Enter &amp; TAB for next text level</a:t>
            </a:r>
            <a:br>
              <a:rPr lang="en-US" noProof="0" dirty="0"/>
            </a:br>
            <a:r>
              <a:rPr lang="en-US" noProof="0" dirty="0"/>
              <a:t>SHIFT+TAB to go back in levels</a:t>
            </a:r>
            <a:endParaRPr lang="en-GB" noProof="0" dirty="0"/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51960" y="1979613"/>
            <a:ext cx="7025640" cy="3816388"/>
          </a:xfrm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GB" noProof="0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0065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 hidden="1">
            <a:extLst>
              <a:ext uri="{FF2B5EF4-FFF2-40B4-BE49-F238E27FC236}">
                <a16:creationId xmlns:a16="http://schemas.microsoft.com/office/drawing/2014/main" id="{27D30B06-03F4-49D9-B1E9-9E3DA70D9F6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B313412-7848-4C99-838D-27702C495C3C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9" name="Footer Placeholder 8" hidden="1">
            <a:extLst>
              <a:ext uri="{FF2B5EF4-FFF2-40B4-BE49-F238E27FC236}">
                <a16:creationId xmlns:a16="http://schemas.microsoft.com/office/drawing/2014/main" id="{DF1BCBFD-C165-48EE-9261-525C33DD004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 hidden="1">
            <a:extLst>
              <a:ext uri="{FF2B5EF4-FFF2-40B4-BE49-F238E27FC236}">
                <a16:creationId xmlns:a16="http://schemas.microsoft.com/office/drawing/2014/main" id="{4DB9F243-CCE4-41C0-8963-739854D56F9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7938" y="853200"/>
            <a:ext cx="10013950" cy="1079369"/>
          </a:xfrm>
        </p:spPr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77938" y="1979613"/>
            <a:ext cx="9999661" cy="3816388"/>
          </a:xfrm>
        </p:spPr>
        <p:txBody>
          <a:bodyPr tIns="64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GB" noProof="0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5150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 hidden="1">
            <a:extLst>
              <a:ext uri="{FF2B5EF4-FFF2-40B4-BE49-F238E27FC236}">
                <a16:creationId xmlns:a16="http://schemas.microsoft.com/office/drawing/2014/main" id="{CB012D5B-9B1E-418C-B340-656657E4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6AF6-2211-4820-842F-59FC87FA6FC1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9" name="Footer Placeholder 8" hidden="1">
            <a:extLst>
              <a:ext uri="{FF2B5EF4-FFF2-40B4-BE49-F238E27FC236}">
                <a16:creationId xmlns:a16="http://schemas.microsoft.com/office/drawing/2014/main" id="{5F5B1665-CF89-4C65-9299-ED31AFA4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 hidden="1">
            <a:extLst>
              <a:ext uri="{FF2B5EF4-FFF2-40B4-BE49-F238E27FC236}">
                <a16:creationId xmlns:a16="http://schemas.microsoft.com/office/drawing/2014/main" id="{8E7A5C13-4749-4A79-AFBE-43492B56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7938" y="853200"/>
            <a:ext cx="10015262" cy="1079369"/>
          </a:xfrm>
        </p:spPr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95399" y="2293938"/>
            <a:ext cx="4727551" cy="3502062"/>
          </a:xfrm>
        </p:spPr>
        <p:txBody>
          <a:bodyPr tIns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noProof="0" dirty="0"/>
              <a:t>Click to add text </a:t>
            </a:r>
            <a:br>
              <a:rPr lang="en-US" noProof="0" dirty="0"/>
            </a:br>
            <a:r>
              <a:rPr lang="en-US" noProof="0" dirty="0"/>
              <a:t>Enter &amp; TAB for next text level</a:t>
            </a:r>
            <a:br>
              <a:rPr lang="en-US" noProof="0" dirty="0"/>
            </a:br>
            <a:r>
              <a:rPr lang="en-US" noProof="0" dirty="0"/>
              <a:t>SHIFT+TAB to go back in levels</a:t>
            </a:r>
            <a:endParaRPr lang="en-GB" noProof="0" dirty="0"/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69050" y="2293935"/>
            <a:ext cx="5124150" cy="3502028"/>
          </a:xfrm>
        </p:spPr>
        <p:txBody>
          <a:bodyPr tIns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noProof="0" dirty="0"/>
              <a:t>Click to add text </a:t>
            </a:r>
            <a:br>
              <a:rPr lang="en-US" noProof="0" dirty="0"/>
            </a:br>
            <a:r>
              <a:rPr lang="en-US" noProof="0" dirty="0"/>
              <a:t>Enter &amp; TAB for next text level</a:t>
            </a:r>
            <a:br>
              <a:rPr lang="en-US" noProof="0" dirty="0"/>
            </a:br>
            <a:r>
              <a:rPr lang="en-US" noProof="0" dirty="0"/>
              <a:t>SHIFT+TAB to go back in levels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92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 hidden="1">
            <a:extLst>
              <a:ext uri="{FF2B5EF4-FFF2-40B4-BE49-F238E27FC236}">
                <a16:creationId xmlns:a16="http://schemas.microsoft.com/office/drawing/2014/main" id="{CB012D5B-9B1E-418C-B340-656657E4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6AF6-2211-4820-842F-59FC87FA6FC1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9" name="Footer Placeholder 8" hidden="1">
            <a:extLst>
              <a:ext uri="{FF2B5EF4-FFF2-40B4-BE49-F238E27FC236}">
                <a16:creationId xmlns:a16="http://schemas.microsoft.com/office/drawing/2014/main" id="{5F5B1665-CF89-4C65-9299-ED31AFA4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 hidden="1">
            <a:extLst>
              <a:ext uri="{FF2B5EF4-FFF2-40B4-BE49-F238E27FC236}">
                <a16:creationId xmlns:a16="http://schemas.microsoft.com/office/drawing/2014/main" id="{8E7A5C13-4749-4A79-AFBE-43492B56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77938" y="853200"/>
            <a:ext cx="5810241" cy="1079369"/>
          </a:xfrm>
        </p:spPr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77938" y="2293938"/>
            <a:ext cx="5810242" cy="3502062"/>
          </a:xfrm>
        </p:spPr>
        <p:txBody>
          <a:bodyPr tIns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noProof="0" dirty="0"/>
              <a:t>Click to add text </a:t>
            </a:r>
            <a:br>
              <a:rPr lang="en-US" noProof="0" dirty="0"/>
            </a:br>
            <a:r>
              <a:rPr lang="en-US" noProof="0" dirty="0"/>
              <a:t>Enter &amp; TAB for next text level</a:t>
            </a:r>
            <a:br>
              <a:rPr lang="en-US" noProof="0" dirty="0"/>
            </a:br>
            <a:r>
              <a:rPr lang="en-US" noProof="0" dirty="0"/>
              <a:t>SHIFT+TAB to go back in levels</a:t>
            </a:r>
            <a:endParaRPr lang="en-GB" noProof="0" dirty="0"/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34279" y="853200"/>
            <a:ext cx="4057609" cy="4942763"/>
          </a:xfrm>
        </p:spPr>
        <p:txBody>
          <a:bodyPr tIns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noProof="0" dirty="0"/>
              <a:t>Click to add text </a:t>
            </a:r>
            <a:br>
              <a:rPr lang="en-US" noProof="0" dirty="0"/>
            </a:br>
            <a:r>
              <a:rPr lang="en-US" noProof="0" dirty="0"/>
              <a:t>Enter &amp; TAB for next text level</a:t>
            </a:r>
            <a:br>
              <a:rPr lang="en-US" noProof="0" dirty="0"/>
            </a:br>
            <a:r>
              <a:rPr lang="en-US" noProof="0" dirty="0"/>
              <a:t>SHIFT+TAB to go back in levels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2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r Quote 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6" hidden="1">
            <a:extLst>
              <a:ext uri="{FF2B5EF4-FFF2-40B4-BE49-F238E27FC236}">
                <a16:creationId xmlns:a16="http://schemas.microsoft.com/office/drawing/2014/main" id="{1A720CDE-06B6-4983-9A87-F49D92F4976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F337A0A-E383-4C4F-BEEC-2F7DAC5D839A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12" name="Footer Placeholder 8" hidden="1">
            <a:extLst>
              <a:ext uri="{FF2B5EF4-FFF2-40B4-BE49-F238E27FC236}">
                <a16:creationId xmlns:a16="http://schemas.microsoft.com/office/drawing/2014/main" id="{7FFC0449-92BF-472B-90CF-9DF76E28F3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10" hidden="1">
            <a:extLst>
              <a:ext uri="{FF2B5EF4-FFF2-40B4-BE49-F238E27FC236}">
                <a16:creationId xmlns:a16="http://schemas.microsoft.com/office/drawing/2014/main" id="{714F8B58-5B54-40CA-B779-ABC1C0CA9F7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2758922-F35D-4A0A-88CC-D13CB1DC76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8C71108-B790-45CE-9E55-5F8B3D2581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6350" y="1931988"/>
            <a:ext cx="6217862" cy="1537265"/>
          </a:xfrm>
        </p:spPr>
        <p:txBody>
          <a:bodyPr lIns="0" rIns="0" bIns="0" anchor="b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add title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A818004-1FF6-447C-920E-061402E708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76350" y="3810450"/>
            <a:ext cx="6217862" cy="967329"/>
          </a:xfrm>
        </p:spPr>
        <p:txBody>
          <a:bodyPr lIns="0" t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1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tabLst/>
              <a:defRPr sz="20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97138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r Quote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D34E547C-FC31-4FC7-A25B-C7847FC2E26D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1" name="Date Placeholder 6" hidden="1">
            <a:extLst>
              <a:ext uri="{FF2B5EF4-FFF2-40B4-BE49-F238E27FC236}">
                <a16:creationId xmlns:a16="http://schemas.microsoft.com/office/drawing/2014/main" id="{1A720CDE-06B6-4983-9A87-F49D92F4976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F337A0A-E383-4C4F-BEEC-2F7DAC5D839A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12" name="Footer Placeholder 8" hidden="1">
            <a:extLst>
              <a:ext uri="{FF2B5EF4-FFF2-40B4-BE49-F238E27FC236}">
                <a16:creationId xmlns:a16="http://schemas.microsoft.com/office/drawing/2014/main" id="{7FFC0449-92BF-472B-90CF-9DF76E28F3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10" hidden="1">
            <a:extLst>
              <a:ext uri="{FF2B5EF4-FFF2-40B4-BE49-F238E27FC236}">
                <a16:creationId xmlns:a16="http://schemas.microsoft.com/office/drawing/2014/main" id="{714F8B58-5B54-40CA-B779-ABC1C0CA9F7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2758922-F35D-4A0A-88CC-D13CB1DC76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2355C1-A750-48CE-B798-34582E1024D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76350" y="1931988"/>
            <a:ext cx="6217862" cy="1537265"/>
          </a:xfrm>
        </p:spPr>
        <p:txBody>
          <a:bodyPr lIns="0" rIns="0" bIns="0" anchor="b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Click to add title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9CFE3FF-DAFD-4652-B56B-D67E8E7955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76350" y="3810450"/>
            <a:ext cx="6217862" cy="967329"/>
          </a:xfrm>
        </p:spPr>
        <p:txBody>
          <a:bodyPr lIns="0" t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</a:defRPr>
            </a:lvl1pPr>
            <a:lvl2pPr marL="0" indent="0" algn="l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2pPr>
            <a:lvl3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3pPr>
            <a:lvl4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4pPr>
            <a:lvl5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5pPr>
            <a:lvl6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6pPr>
            <a:lvl7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7pPr>
            <a:lvl8pPr marL="0" indent="0" algn="l">
              <a:buFont typeface="Arial" panose="020B0604020202020204" pitchFamily="34" charset="0"/>
              <a:buChar char="​"/>
              <a:defRPr sz="2000">
                <a:solidFill>
                  <a:schemeClr val="tx1"/>
                </a:solidFill>
              </a:defRPr>
            </a:lvl8pPr>
            <a:lvl9pPr marL="0" indent="0" algn="l">
              <a:buFont typeface="Arial" panose="020B0604020202020204" pitchFamily="34" charset="0"/>
              <a:buChar char="​"/>
              <a:tabLst/>
              <a:defRPr sz="20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00264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0643F1B6-0743-4D14-8B95-B030120DE5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58938" y="6238125"/>
            <a:ext cx="27432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accent6"/>
                </a:solidFill>
              </a:defRPr>
            </a:lvl1pPr>
          </a:lstStyle>
          <a:p>
            <a:fld id="{22EA918F-AF9D-46E5-B096-6C8737810374}" type="datetime4">
              <a:rPr lang="en-GB" smtClean="0"/>
              <a:t>15 June 2021</a:t>
            </a:fld>
            <a:endParaRPr lang="en-GB" dirty="0"/>
          </a:p>
        </p:txBody>
      </p:sp>
      <p:sp>
        <p:nvSpPr>
          <p:cNvPr id="8" name="Footer Placeholder 7" hidden="1">
            <a:extLst>
              <a:ext uri="{FF2B5EF4-FFF2-40B4-BE49-F238E27FC236}">
                <a16:creationId xmlns:a16="http://schemas.microsoft.com/office/drawing/2014/main" id="{69460BDC-2796-43E8-A075-B3BFBC3B2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02138" y="6238125"/>
            <a:ext cx="41148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accent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 hidden="1">
            <a:extLst>
              <a:ext uri="{FF2B5EF4-FFF2-40B4-BE49-F238E27FC236}">
                <a16:creationId xmlns:a16="http://schemas.microsoft.com/office/drawing/2014/main" id="{5942516E-ED5A-4F68-B285-E8D0CC42F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77938" y="6238125"/>
            <a:ext cx="335521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accent6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Rectangle large">
            <a:extLst>
              <a:ext uri="{FF2B5EF4-FFF2-40B4-BE49-F238E27FC236}">
                <a16:creationId xmlns:a16="http://schemas.microsoft.com/office/drawing/2014/main" id="{7E73D3EA-A0B9-446F-86C5-7ED005A1A33C}"/>
              </a:ext>
            </a:extLst>
          </p:cNvPr>
          <p:cNvSpPr/>
          <p:nvPr userDrawn="1"/>
        </p:nvSpPr>
        <p:spPr>
          <a:xfrm>
            <a:off x="0" y="0"/>
            <a:ext cx="12193200" cy="18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11" name="Rectangle small">
            <a:extLst>
              <a:ext uri="{FF2B5EF4-FFF2-40B4-BE49-F238E27FC236}">
                <a16:creationId xmlns:a16="http://schemas.microsoft.com/office/drawing/2014/main" id="{E9C8D732-9BA3-4841-A5A8-020A700D84D7}"/>
              </a:ext>
            </a:extLst>
          </p:cNvPr>
          <p:cNvSpPr/>
          <p:nvPr userDrawn="1"/>
        </p:nvSpPr>
        <p:spPr>
          <a:xfrm>
            <a:off x="0" y="0"/>
            <a:ext cx="900000" cy="18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dirty="0" err="1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938" y="853200"/>
            <a:ext cx="10015262" cy="10793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938" y="1980000"/>
            <a:ext cx="10015262" cy="3816000"/>
          </a:xfrm>
          <a:prstGeom prst="rect">
            <a:avLst/>
          </a:prstGeom>
        </p:spPr>
        <p:txBody>
          <a:bodyPr vert="horz" lIns="0" tIns="288000" rIns="0" bIns="0" rtlCol="0">
            <a:noAutofit/>
          </a:bodyPr>
          <a:lstStyle/>
          <a:p>
            <a:pPr lvl="0"/>
            <a:r>
              <a:rPr lang="en-GB" noProof="0" dirty="0"/>
              <a:t>Level 1 (Enter+TAB for next text level, SHIFT+TAB to go back in levels)</a:t>
            </a:r>
          </a:p>
          <a:p>
            <a:pPr lvl="1"/>
            <a:r>
              <a:rPr lang="en-GB" noProof="0" dirty="0"/>
              <a:t>Level 2</a:t>
            </a:r>
          </a:p>
          <a:p>
            <a:pPr lvl="2"/>
            <a:r>
              <a:rPr lang="en-GB" noProof="0" dirty="0"/>
              <a:t>Level 3</a:t>
            </a:r>
          </a:p>
          <a:p>
            <a:pPr lvl="3"/>
            <a:r>
              <a:rPr lang="en-GB" noProof="0" dirty="0"/>
              <a:t>Level 4, Header</a:t>
            </a:r>
          </a:p>
          <a:p>
            <a:pPr lvl="4"/>
            <a:r>
              <a:rPr lang="en-GB" noProof="0" dirty="0"/>
              <a:t>Level 5</a:t>
            </a:r>
          </a:p>
          <a:p>
            <a:pPr lvl="5"/>
            <a:r>
              <a:rPr lang="en-GB" noProof="0" dirty="0"/>
              <a:t>Level 6</a:t>
            </a:r>
          </a:p>
          <a:p>
            <a:pPr lvl="6"/>
            <a:r>
              <a:rPr lang="en-GB" noProof="0" dirty="0"/>
              <a:t>Level 7</a:t>
            </a:r>
          </a:p>
          <a:p>
            <a:pPr lvl="7"/>
            <a:r>
              <a:rPr lang="en-GB" noProof="0" dirty="0"/>
              <a:t>Level 8</a:t>
            </a:r>
          </a:p>
          <a:p>
            <a:pPr lvl="8"/>
            <a:r>
              <a:rPr lang="en-GB" noProof="0" dirty="0"/>
              <a:t>Level 9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F018404-FBF0-574D-B7D5-E63FA23E97D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750" y="6157377"/>
            <a:ext cx="2076450" cy="32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57" r:id="rId3"/>
    <p:sldLayoutId id="2147483771" r:id="rId4"/>
    <p:sldLayoutId id="2147483772" r:id="rId5"/>
    <p:sldLayoutId id="2147483755" r:id="rId6"/>
    <p:sldLayoutId id="2147483773" r:id="rId7"/>
    <p:sldLayoutId id="2147483731" r:id="rId8"/>
    <p:sldLayoutId id="2147483775" r:id="rId9"/>
    <p:sldLayoutId id="2147483778" r:id="rId10"/>
    <p:sldLayoutId id="2147483779" r:id="rId11"/>
    <p:sldLayoutId id="2147483780" r:id="rId12"/>
    <p:sldLayoutId id="2147483743" r:id="rId13"/>
    <p:sldLayoutId id="2147483744" r:id="rId14"/>
    <p:sldLayoutId id="2147483760" r:id="rId15"/>
    <p:sldLayoutId id="2147483751" r:id="rId16"/>
  </p:sldLayoutIdLst>
  <p:hf sldNum="0" hdr="0" ft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2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864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08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14400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805" userDrawn="1">
          <p15:clr>
            <a:srgbClr val="F26B43"/>
          </p15:clr>
        </p15:guide>
        <p15:guide id="2" pos="7113" userDrawn="1">
          <p15:clr>
            <a:srgbClr val="F26B43"/>
          </p15:clr>
        </p15:guide>
        <p15:guide id="3" orient="horz" pos="537" userDrawn="1">
          <p15:clr>
            <a:srgbClr val="F26B43"/>
          </p15:clr>
        </p15:guide>
        <p15:guide id="4" orient="horz" pos="1217" userDrawn="1">
          <p15:clr>
            <a:srgbClr val="F26B43"/>
          </p15:clr>
        </p15:guide>
        <p15:guide id="5" orient="horz" pos="1445" userDrawn="1">
          <p15:clr>
            <a:srgbClr val="F26B43"/>
          </p15:clr>
        </p15:guide>
        <p15:guide id="6" orient="horz" pos="36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986B61-F23A-4498-81E6-984E24E365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17DFCE5-8891-4195-9ACE-6DBB65CD13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458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F676-A189-4B39-81E1-8675D60E4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FF1C7-6BB7-4E4D-AEFE-E9ADD45FC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85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4138751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56531977798047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56531977798047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565319777980473"/>
</p:tagLst>
</file>

<file path=ppt/theme/theme1.xml><?xml version="1.0" encoding="utf-8"?>
<a:theme xmlns:a="http://schemas.openxmlformats.org/drawingml/2006/main" name="Kettering Health">
  <a:themeElements>
    <a:clrScheme name="Kettering Health">
      <a:dk1>
        <a:sysClr val="windowText" lastClr="000000"/>
      </a:dk1>
      <a:lt1>
        <a:sysClr val="window" lastClr="FFFFFF"/>
      </a:lt1>
      <a:dk2>
        <a:srgbClr val="004761"/>
      </a:dk2>
      <a:lt2>
        <a:srgbClr val="00778B"/>
      </a:lt2>
      <a:accent1>
        <a:srgbClr val="00B7BD"/>
      </a:accent1>
      <a:accent2>
        <a:srgbClr val="FF6C0E"/>
      </a:accent2>
      <a:accent3>
        <a:srgbClr val="6D6E71"/>
      </a:accent3>
      <a:accent4>
        <a:srgbClr val="ECBB4D"/>
      </a:accent4>
      <a:accent5>
        <a:srgbClr val="4DCDD1"/>
      </a:accent5>
      <a:accent6>
        <a:srgbClr val="B6B6B7"/>
      </a:accent6>
      <a:hlink>
        <a:srgbClr val="0563C1"/>
      </a:hlink>
      <a:folHlink>
        <a:srgbClr val="954F72"/>
      </a:folHlink>
    </a:clrScheme>
    <a:fontScheme name="Kettering Heal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aseTemplate 16-9 UK.potx" id="{F6A595D2-5111-4944-A360-F0492E356A40}" vid="{A41D93BC-BD5A-44B7-87CB-7DEDE13B29DB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BaseTemplate 16-9 UK</Template>
  <TotalTime>0</TotalTime>
  <Words>2</Words>
  <Application>Microsoft Macintosh PowerPoint</Application>
  <PresentationFormat>Widescreen</PresentationFormat>
  <Paragraphs>2</Paragraphs>
  <Slides>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Kettering Health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2021-06-15T07:13:11Z</dcterms:created>
  <dcterms:modified xsi:type="dcterms:W3CDTF">2021-06-28T18:10:47Z</dcterms:modified>
</cp:coreProperties>
</file>